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3ABDB3-94CF-4689-A037-6D4001269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21D91CB-1318-4358-9006-295A1040A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50B992-B518-42FA-AEC8-C570F81F5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97B5-8BB3-431C-A510-353F4B90C1E1}" type="datetimeFigureOut">
              <a:rPr lang="pl-PL" smtClean="0"/>
              <a:t>20.03.2021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E70795-4AA7-4971-ABA4-5B5357C7F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DE25AD-4FD0-463D-A18D-A358C0E0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27F6-8095-40AE-ABAE-C362A4977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62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CE8D14-A5CC-4CBD-9F2B-07BA59C9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93C0314-BB9E-4370-801C-1BCD44F38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2B1C84-443C-4746-A915-338AAAF0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97B5-8BB3-431C-A510-353F4B90C1E1}" type="datetimeFigureOut">
              <a:rPr lang="pl-PL" smtClean="0"/>
              <a:t>20.03.2021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7CF8AB-F004-45D8-A285-178AD391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6B7C2E-572F-4FAD-8457-0A73A51B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27F6-8095-40AE-ABAE-C362A4977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269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5208EB4-FD14-4851-A055-DE5C56867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BA58D43-B2FC-4674-9D20-4089B7D76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73B4A4-FA05-4F90-B38F-C93D06F4C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97B5-8BB3-431C-A510-353F4B90C1E1}" type="datetimeFigureOut">
              <a:rPr lang="pl-PL" smtClean="0"/>
              <a:t>20.03.2021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BAF26A-7832-4A86-93E1-702CE48C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25A4BA-60BC-43BC-8702-ACBA39BE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27F6-8095-40AE-ABAE-C362A4977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124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075B75-2451-43A7-BD8B-33DED3CE0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3D36A8-6DF6-4516-98F6-6B8D5CC63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829975-9762-4B8B-BD60-779FD2EA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97B5-8BB3-431C-A510-353F4B90C1E1}" type="datetimeFigureOut">
              <a:rPr lang="pl-PL" smtClean="0"/>
              <a:t>20.03.2021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62234E-8E53-4AD5-B568-92B1C298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BF2271-DD52-4E01-928B-51EC43A0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27F6-8095-40AE-ABAE-C362A4977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537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E9BE53-25A7-4F92-A2DE-0571B47D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6C6F07F-62B8-471A-8C91-FD8B54EA1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A1652D-2A12-4FE6-8B00-3ADF6F66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97B5-8BB3-431C-A510-353F4B90C1E1}" type="datetimeFigureOut">
              <a:rPr lang="pl-PL" smtClean="0"/>
              <a:t>20.03.2021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01597F-0232-4F62-9DE3-A4210FEA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3488EE-100E-4AC0-98F5-53893118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27F6-8095-40AE-ABAE-C362A4977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975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52F6D3-9094-49D1-B68C-F4CD46E0E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8808A3-AEEA-4A65-9AEC-9667326BB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1BD522-A1F5-4367-9866-56C5EA183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AF25C34-66E4-46E7-A80D-98F9EB0BC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97B5-8BB3-431C-A510-353F4B90C1E1}" type="datetimeFigureOut">
              <a:rPr lang="pl-PL" smtClean="0"/>
              <a:t>20.03.2021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C45B4D-CB16-4422-9210-85F09338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30322F-5FEC-4A47-A1BE-28A0F22E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27F6-8095-40AE-ABAE-C362A4977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43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DF225-1CFC-4C76-AA56-3C6567741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C80FEF-7E17-49C3-9DCB-2D01ACEED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4949111-925C-4A7C-959A-D72385188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6EBB48D-CA3D-4EE2-BB14-E6B5C9BA6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7FE6DE0-C2DC-4966-B7CC-651150134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1CF589B-207C-4DB4-A156-AE476C15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97B5-8BB3-431C-A510-353F4B90C1E1}" type="datetimeFigureOut">
              <a:rPr lang="pl-PL" smtClean="0"/>
              <a:t>20.03.2021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8D33DDD-525D-489D-B590-02D63B3E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A341658-D15A-4FC8-984A-0EC6A0A5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27F6-8095-40AE-ABAE-C362A4977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55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2F0FC8-3386-484D-9EF9-2E5C0EE1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33C375-9340-4477-B55A-E63B5C267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97B5-8BB3-431C-A510-353F4B90C1E1}" type="datetimeFigureOut">
              <a:rPr lang="pl-PL" smtClean="0"/>
              <a:t>20.03.2021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0A3BABC-B187-4B14-806A-06572EDE1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8A008D3-60CF-485F-A57B-5C4E5C6F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27F6-8095-40AE-ABAE-C362A4977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224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7E08B3B-999A-415D-83B3-B72FEAB6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97B5-8BB3-431C-A510-353F4B90C1E1}" type="datetimeFigureOut">
              <a:rPr lang="pl-PL" smtClean="0"/>
              <a:t>20.03.2021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9F88E96-D8C1-44EF-88D1-A23D61D2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9027845-8381-4585-9A7D-F99EB4B6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27F6-8095-40AE-ABAE-C362A4977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863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A82714-5856-4606-AC87-4E64D293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C7238C-CDB2-452F-920C-6A7B8CC68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909608C-48A0-4541-A3D9-F89F07723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9DEB0A0-90F7-4B6B-9EB7-6188B2CA6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97B5-8BB3-431C-A510-353F4B90C1E1}" type="datetimeFigureOut">
              <a:rPr lang="pl-PL" smtClean="0"/>
              <a:t>20.03.2021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3000705-9929-48DC-9ED3-256A9A47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DCDCE51-461F-4B56-B6B3-41022001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27F6-8095-40AE-ABAE-C362A4977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573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0546A9-2DEA-4E05-AB38-1285E19B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A655935-7A36-4B24-949D-C50FD0F26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59D79FF-CEC4-42B9-AD5C-69302A3E6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B147140-DDF3-4A8C-8C2C-BBB21046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97B5-8BB3-431C-A510-353F4B90C1E1}" type="datetimeFigureOut">
              <a:rPr lang="pl-PL" smtClean="0"/>
              <a:t>20.03.2021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943151-9D6E-4B19-83EB-062EDC00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6F38DC-E919-49EE-8640-A9EC7766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27F6-8095-40AE-ABAE-C362A4977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949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93462DE-B051-4EBD-B66E-92250646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536A75-F9DF-4477-9EB9-E6879F9B0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1DF28C-BB31-4FB7-AE64-34FA4BC445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697B5-8BB3-431C-A510-353F4B90C1E1}" type="datetimeFigureOut">
              <a:rPr lang="pl-PL" smtClean="0"/>
              <a:t>20.03.2021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EC336E-9F89-421E-ACC0-662294DDC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B28354-F380-4265-8F5D-8F6A33A23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C27F6-8095-40AE-ABAE-C362A49777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264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8EC123-A6EB-4FAA-A84F-18F36ED7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689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Święty Józef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82D2B0B-3DF7-4E34-B8B5-A195A86D5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90" y="1067089"/>
            <a:ext cx="5283201" cy="5670839"/>
          </a:xfrm>
        </p:spPr>
      </p:pic>
    </p:spTree>
    <p:extLst>
      <p:ext uri="{BB962C8B-B14F-4D97-AF65-F5344CB8AC3E}">
        <p14:creationId xmlns:p14="http://schemas.microsoft.com/office/powerpoint/2010/main" val="228815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FF8E99-2361-40DD-94C5-1B5AD8138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74"/>
            <a:ext cx="10515600" cy="1182254"/>
          </a:xfrm>
        </p:spPr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Św. Józef opiekun Jezusa i Maryi.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C4B640C-A977-430D-A347-C51C68671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81" y="1302328"/>
            <a:ext cx="4276437" cy="5435598"/>
          </a:xfrm>
        </p:spPr>
      </p:pic>
    </p:spTree>
    <p:extLst>
      <p:ext uri="{BB962C8B-B14F-4D97-AF65-F5344CB8AC3E}">
        <p14:creationId xmlns:p14="http://schemas.microsoft.com/office/powerpoint/2010/main" val="34440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21664E-A6E5-4DFE-A4BA-0C04544F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216"/>
            <a:ext cx="10515600" cy="946439"/>
          </a:xfrm>
        </p:spPr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Warsztat św. Józefa.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56E1A02-866F-4082-A81E-D2D73BA0A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080655"/>
            <a:ext cx="4932217" cy="5560290"/>
          </a:xfrm>
        </p:spPr>
      </p:pic>
    </p:spTree>
    <p:extLst>
      <p:ext uri="{BB962C8B-B14F-4D97-AF65-F5344CB8AC3E}">
        <p14:creationId xmlns:p14="http://schemas.microsoft.com/office/powerpoint/2010/main" val="279297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9DAFD3-4F69-4A0B-A69F-D7CD71F5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64"/>
            <a:ext cx="10515600" cy="1062181"/>
          </a:xfrm>
        </p:spPr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Św. Józef się modli.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582C26D-C22C-44D9-89DA-F1B23056F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18" y="1154545"/>
            <a:ext cx="4562764" cy="5523346"/>
          </a:xfrm>
        </p:spPr>
      </p:pic>
    </p:spTree>
    <p:extLst>
      <p:ext uri="{BB962C8B-B14F-4D97-AF65-F5344CB8AC3E}">
        <p14:creationId xmlns:p14="http://schemas.microsoft.com/office/powerpoint/2010/main" val="21853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B37718-FB79-4221-A5DD-EC224DA91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272"/>
            <a:ext cx="10515600" cy="1103456"/>
          </a:xfrm>
        </p:spPr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Anioł przychodzi do św. Józefa.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FB1FD30-A8EA-46CA-9C14-1BAFFE962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28" y="1052945"/>
            <a:ext cx="5726544" cy="5569528"/>
          </a:xfrm>
        </p:spPr>
      </p:pic>
    </p:spTree>
    <p:extLst>
      <p:ext uri="{BB962C8B-B14F-4D97-AF65-F5344CB8AC3E}">
        <p14:creationId xmlns:p14="http://schemas.microsoft.com/office/powerpoint/2010/main" val="23751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C1C9CD-438B-40FB-A5FF-2DC360D9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7" y="143453"/>
            <a:ext cx="10515600" cy="1131166"/>
          </a:xfrm>
        </p:spPr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Józef i Jezus czytają Pismo Święte.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D96E05A-FA46-40A1-BAE5-1B3FBBC20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64" y="1394691"/>
            <a:ext cx="4812145" cy="5319856"/>
          </a:xfrm>
        </p:spPr>
      </p:pic>
    </p:spTree>
    <p:extLst>
      <p:ext uri="{BB962C8B-B14F-4D97-AF65-F5344CB8AC3E}">
        <p14:creationId xmlns:p14="http://schemas.microsoft.com/office/powerpoint/2010/main" val="63238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9857CF-32A4-4834-8C93-5752D494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7672"/>
          </a:xfrm>
        </p:spPr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Jezus pomaga Józefowi w pracy.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98D8E29-E265-4C6A-BF49-BDB7F32F5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64" y="1376218"/>
            <a:ext cx="8857671" cy="4846927"/>
          </a:xfrm>
        </p:spPr>
      </p:pic>
    </p:spTree>
    <p:extLst>
      <p:ext uri="{BB962C8B-B14F-4D97-AF65-F5344CB8AC3E}">
        <p14:creationId xmlns:p14="http://schemas.microsoft.com/office/powerpoint/2010/main" val="352610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DFF6E3-ED99-4838-990A-14AAF960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02326"/>
          </a:xfrm>
        </p:spPr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Św. Józef opiekunem Kościoła.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CC8EB9D-4FC8-43B8-93BA-59CE0B6C0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82" y="1145310"/>
            <a:ext cx="5902036" cy="5255491"/>
          </a:xfrm>
        </p:spPr>
      </p:pic>
    </p:spTree>
    <p:extLst>
      <p:ext uri="{BB962C8B-B14F-4D97-AF65-F5344CB8AC3E}">
        <p14:creationId xmlns:p14="http://schemas.microsoft.com/office/powerpoint/2010/main" val="170554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</TotalTime>
  <Words>47</Words>
  <Application>Microsoft Office PowerPoint</Application>
  <PresentationFormat>Panoramiczny</PresentationFormat>
  <Paragraphs>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Święty Józef</vt:lpstr>
      <vt:lpstr>Św. Józef opiekun Jezusa i Maryi.</vt:lpstr>
      <vt:lpstr>Warsztat św. Józefa.</vt:lpstr>
      <vt:lpstr>Św. Józef się modli.</vt:lpstr>
      <vt:lpstr>Anioł przychodzi do św. Józefa.</vt:lpstr>
      <vt:lpstr>Józef i Jezus czytają Pismo Święte.</vt:lpstr>
      <vt:lpstr>Jezus pomaga Józefowi w pracy.</vt:lpstr>
      <vt:lpstr>Św. Józef opiekunem Kościoła.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Święty Józef</dc:title>
  <dc:creator>Kamil Sławiński</dc:creator>
  <cp:lastModifiedBy>Kamil Sławiński</cp:lastModifiedBy>
  <cp:revision>15</cp:revision>
  <dcterms:created xsi:type="dcterms:W3CDTF">2021-03-13T15:56:16Z</dcterms:created>
  <dcterms:modified xsi:type="dcterms:W3CDTF">2021-03-20T21:18:27Z</dcterms:modified>
</cp:coreProperties>
</file>